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4"/>
  </p:notesMasterIdLst>
  <p:sldIdLst>
    <p:sldId id="256" r:id="rId3"/>
  </p:sldIdLst>
  <p:sldSz cx="12192000" cy="6858000"/>
  <p:notesSz cx="6858000" cy="9144000"/>
  <p:embeddedFontLst>
    <p:embeddedFont>
      <p:font typeface="Arial Black" panose="020B0A04020102020204" pitchFamily="34" charset="0"/>
      <p:bold r:id="rId8"/>
    </p:embeddedFont>
    <p:embeddedFont>
      <p:font typeface="微软雅黑" panose="020B0503020204020204" pitchFamily="34" charset="-122"/>
      <p:regular r:id="rId9"/>
    </p:embeddedFont>
    <p:embeddedFont>
      <p:font typeface="Calibri" panose="020F0502020204030204" charset="0"/>
      <p:regular r:id="rId10"/>
      <p:bold r:id="rId11"/>
      <p:italic r:id="rId12"/>
      <p:boldItalic r:id="rId13"/>
    </p:embeddedFont>
  </p:embeddedFontLst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4A4A"/>
    <a:srgbClr val="F68A00"/>
    <a:srgbClr val="FEF3D2"/>
    <a:srgbClr val="EA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710" autoAdjust="0"/>
  </p:normalViewPr>
  <p:slideViewPr>
    <p:cSldViewPr snapToGrid="0">
      <p:cViewPr varScale="1">
        <p:scale>
          <a:sx n="86" d="100"/>
          <a:sy n="86" d="100"/>
        </p:scale>
        <p:origin x="470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-69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2.fntdata"/><Relationship Id="rId8" Type="http://schemas.openxmlformats.org/officeDocument/2006/relationships/font" Target="fonts/font1.fntdata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font" Target="fonts/font6.fntdata"/><Relationship Id="rId12" Type="http://schemas.openxmlformats.org/officeDocument/2006/relationships/font" Target="fonts/font5.fntdata"/><Relationship Id="rId11" Type="http://schemas.openxmlformats.org/officeDocument/2006/relationships/font" Target="fonts/font4.fntdata"/><Relationship Id="rId10" Type="http://schemas.openxmlformats.org/officeDocument/2006/relationships/font" Target="fonts/font3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06CF4-FA77-4E71-BDBB-B62F97D483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EA511-84E0-4AE0-9842-AB0E10994BF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5572448" y="4377415"/>
            <a:ext cx="5948040" cy="558799"/>
          </a:xfrm>
          <a:noFill/>
        </p:spPr>
        <p:txBody>
          <a:bodyPr lIns="90000" rIns="90000" anchor="t"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5572448" y="3321393"/>
            <a:ext cx="5948040" cy="1056022"/>
          </a:xfrm>
          <a:noFill/>
        </p:spPr>
        <p:txBody>
          <a:bodyPr lIns="90000" rIns="90000" anchor="b">
            <a:norm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29" name="图片占位符 28"/>
          <p:cNvSpPr>
            <a:spLocks noGrp="1"/>
          </p:cNvSpPr>
          <p:nvPr>
            <p:ph type="pic" sz="quarter" idx="10"/>
          </p:nvPr>
        </p:nvSpPr>
        <p:spPr>
          <a:xfrm>
            <a:off x="1411220" y="547887"/>
            <a:ext cx="3822995" cy="3820461"/>
          </a:xfrm>
          <a:prstGeom prst="diamond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日期占位符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17" name="流程图: 过程 16"/>
          <p:cNvSpPr/>
          <p:nvPr userDrawn="1"/>
        </p:nvSpPr>
        <p:spPr>
          <a:xfrm>
            <a:off x="0" y="2458081"/>
            <a:ext cx="12192000" cy="1001486"/>
          </a:xfrm>
          <a:prstGeom prst="flowChartProcess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5640512" y="2556749"/>
            <a:ext cx="5879976" cy="804151"/>
          </a:xfrm>
          <a:noFill/>
        </p:spPr>
        <p:txBody>
          <a:bodyPr lIns="90000" rIns="90000" anchor="b"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640512" y="3611919"/>
            <a:ext cx="5879976" cy="1082874"/>
          </a:xfrm>
          <a:noFill/>
        </p:spPr>
        <p:txBody>
          <a:bodyPr lIns="90000" rIns="90000" anchor="t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2" name="图片占位符 28"/>
          <p:cNvSpPr>
            <a:spLocks noGrp="1"/>
          </p:cNvSpPr>
          <p:nvPr>
            <p:ph type="pic" sz="quarter" idx="10"/>
          </p:nvPr>
        </p:nvSpPr>
        <p:spPr>
          <a:xfrm>
            <a:off x="260514" y="1592985"/>
            <a:ext cx="3822995" cy="3820461"/>
          </a:xfrm>
          <a:prstGeom prst="diamond">
            <a:avLst/>
          </a:prstGeom>
        </p:spPr>
        <p:txBody>
          <a:bodyPr/>
          <a:lstStyle/>
          <a:p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 rot="2700000">
            <a:off x="2633216" y="1796721"/>
            <a:ext cx="2651106" cy="3212202"/>
            <a:chOff x="2694999" y="1796720"/>
            <a:chExt cx="2651106" cy="3212202"/>
          </a:xfrm>
        </p:grpSpPr>
        <p:sp>
          <p:nvSpPr>
            <p:cNvPr id="8" name="矩形 7"/>
            <p:cNvSpPr/>
            <p:nvPr userDrawn="1"/>
          </p:nvSpPr>
          <p:spPr>
            <a:xfrm>
              <a:off x="4241574" y="3343296"/>
              <a:ext cx="1104531" cy="1104531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2694999" y="1796720"/>
              <a:ext cx="1546344" cy="1546343"/>
            </a:xfrm>
            <a:prstGeom prst="rect">
              <a:avLst/>
            </a:prstGeom>
            <a:solidFill>
              <a:schemeClr val="accent3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4241574" y="4485480"/>
              <a:ext cx="523442" cy="523442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4" y="430031"/>
            <a:ext cx="10850563" cy="500891"/>
          </a:xfrm>
          <a:solidFill>
            <a:schemeClr val="bg1"/>
          </a:solidFill>
        </p:spPr>
        <p:txBody>
          <a:bodyPr lIns="0" rIns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8274" cy="990600"/>
          </a:xfrm>
          <a:prstGeom prst="rect">
            <a:avLst/>
          </a:prstGeom>
        </p:spPr>
      </p:pic>
      <p:sp>
        <p:nvSpPr>
          <p:cNvPr id="11" name="流程图: 过程 10"/>
          <p:cNvSpPr/>
          <p:nvPr userDrawn="1"/>
        </p:nvSpPr>
        <p:spPr>
          <a:xfrm>
            <a:off x="6274" y="0"/>
            <a:ext cx="12192000" cy="990600"/>
          </a:xfrm>
          <a:prstGeom prst="flowChartProcess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597403" y="386759"/>
            <a:ext cx="3057247" cy="4801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2800" b="1" i="0" baseline="0"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</a:rPr>
              <a:t>单击此处添加标题</a:t>
            </a:r>
            <a:endParaRPr lang="zh-CN" alt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过程 10"/>
          <p:cNvSpPr/>
          <p:nvPr userDrawn="1"/>
        </p:nvSpPr>
        <p:spPr>
          <a:xfrm>
            <a:off x="0" y="2461439"/>
            <a:ext cx="12192000" cy="1001486"/>
          </a:xfrm>
          <a:prstGeom prst="flowChartProcess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5922426" y="2475413"/>
            <a:ext cx="4482645" cy="973538"/>
          </a:xfrm>
        </p:spPr>
        <p:txBody>
          <a:bodyPr lIns="90000" rIns="9000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结束语</a:t>
            </a:r>
            <a:endParaRPr lang="zh-CN" altLang="en-US" dirty="0"/>
          </a:p>
        </p:txBody>
      </p:sp>
      <p:sp>
        <p:nvSpPr>
          <p:cNvPr id="14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5922426" y="3712480"/>
            <a:ext cx="4482645" cy="310871"/>
          </a:xfrm>
        </p:spPr>
        <p:txBody>
          <a:bodyPr vert="horz" lIns="90000" tIns="45720" rIns="90000" bIns="45720" rtlCol="0" anchor="b">
            <a:normAutofit/>
          </a:bodyPr>
          <a:lstStyle>
            <a:lvl1pPr marL="0" indent="0" algn="l">
              <a:buNone/>
              <a:defRPr lang="zh-CN" altLang="en-US" sz="14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zh-CN" altLang="en-US" dirty="0"/>
              <a:t>公司或署名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5922426" y="4028114"/>
            <a:ext cx="4482645" cy="310871"/>
          </a:xfrm>
        </p:spPr>
        <p:txBody>
          <a:bodyPr vert="horz" lIns="90000" tIns="45720" rIns="90000" bIns="45720" rtlCol="0">
            <a:normAutofit/>
          </a:bodyPr>
          <a:lstStyle>
            <a:lvl1pPr marL="0" indent="0" algn="l">
              <a:buNone/>
              <a:defRPr lang="zh-CN" altLang="en-US" sz="14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zh-CN" altLang="en-US" dirty="0"/>
              <a:t>版权信息或网址</a:t>
            </a:r>
            <a:endParaRPr lang="en-US" altLang="zh-CN" dirty="0"/>
          </a:p>
        </p:txBody>
      </p:sp>
      <p:cxnSp>
        <p:nvCxnSpPr>
          <p:cNvPr id="98" name="直接连接符 97"/>
          <p:cNvCxnSpPr/>
          <p:nvPr userDrawn="1"/>
        </p:nvCxnSpPr>
        <p:spPr>
          <a:xfrm>
            <a:off x="5922426" y="4396660"/>
            <a:ext cx="44826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图片占位符 28"/>
          <p:cNvSpPr>
            <a:spLocks noGrp="1"/>
          </p:cNvSpPr>
          <p:nvPr>
            <p:ph type="pic" sz="quarter" idx="10"/>
          </p:nvPr>
        </p:nvSpPr>
        <p:spPr>
          <a:xfrm>
            <a:off x="260515" y="1550111"/>
            <a:ext cx="3822995" cy="3820461"/>
          </a:xfrm>
          <a:prstGeom prst="diamond">
            <a:avLst/>
          </a:prstGeom>
          <a:ln w="19050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3149431" y="2126278"/>
            <a:ext cx="1777357" cy="3199891"/>
            <a:chOff x="3149431" y="2126278"/>
            <a:chExt cx="1777357" cy="3199891"/>
          </a:xfrm>
        </p:grpSpPr>
        <p:sp>
          <p:nvSpPr>
            <p:cNvPr id="7" name="矩形 6"/>
            <p:cNvSpPr/>
            <p:nvPr userDrawn="1"/>
          </p:nvSpPr>
          <p:spPr>
            <a:xfrm rot="2700000">
              <a:off x="3601350" y="2126278"/>
              <a:ext cx="1104531" cy="1104531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 rot="2700000">
              <a:off x="3380445" y="3779825"/>
              <a:ext cx="1546344" cy="1546343"/>
            </a:xfrm>
            <a:prstGeom prst="rect">
              <a:avLst/>
            </a:prstGeom>
            <a:solidFill>
              <a:schemeClr val="accent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 rot="2700000">
              <a:off x="3149431" y="2171002"/>
              <a:ext cx="402171" cy="402171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515100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515100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www.islide.cc </a:t>
            </a:r>
            <a:r>
              <a:rPr lang="zh-CN" altLang="en-US" dirty="0"/>
              <a:t>「 让</a:t>
            </a:r>
            <a:r>
              <a:rPr lang="en-US" altLang="zh-CN" dirty="0"/>
              <a:t>PPT</a:t>
            </a:r>
            <a:r>
              <a:rPr lang="zh-CN" altLang="en-US" dirty="0"/>
              <a:t>设计简单起来！」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515100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669924" y="6240463"/>
            <a:ext cx="1085056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45"/>
          <p:cNvSpPr/>
          <p:nvPr userDrawn="1"/>
        </p:nvSpPr>
        <p:spPr>
          <a:xfrm>
            <a:off x="1" y="960437"/>
            <a:ext cx="12215810" cy="90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hemeOverride" Target="../theme/themeOverride1.xml"/><Relationship Id="rId4" Type="http://schemas.openxmlformats.org/officeDocument/2006/relationships/image" Target="../media/image3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" y="0"/>
            <a:ext cx="12191701" cy="6858000"/>
          </a:xfrm>
          <a:prstGeom prst="rect">
            <a:avLst/>
          </a:prstGeom>
        </p:spPr>
      </p:pic>
      <p:pic>
        <p:nvPicPr>
          <p:cNvPr id="2" name="悠扬婉转充满希望的钢琴节奏背景乐_1分38秒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fade in="5000.000000" out="5000.0000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705" y="8166100"/>
            <a:ext cx="609600" cy="60960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326166" y="4944861"/>
            <a:ext cx="5255581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主办：研究生院     承办：</a:t>
            </a:r>
            <a:r>
              <a:rPr lang="en-US" altLang="zh-CN" dirty="0">
                <a:solidFill>
                  <a:schemeClr val="bg1"/>
                </a:solidFill>
              </a:rPr>
              <a:t>***</a:t>
            </a:r>
            <a:r>
              <a:rPr lang="zh-CN" altLang="en-US" dirty="0">
                <a:solidFill>
                  <a:schemeClr val="bg1"/>
                </a:solidFill>
              </a:rPr>
              <a:t>学院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二</a:t>
            </a:r>
            <a:r>
              <a:rPr lang="en-US" altLang="zh-CN" dirty="0">
                <a:solidFill>
                  <a:schemeClr val="bg1"/>
                </a:solidFill>
              </a:rPr>
              <a:t>O</a:t>
            </a:r>
            <a:r>
              <a:rPr lang="zh-CN" altLang="en-US" dirty="0">
                <a:solidFill>
                  <a:schemeClr val="bg1"/>
                </a:solidFill>
              </a:rPr>
              <a:t>二四年四月   第六十四期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">
        <p:fade/>
      </p:transition>
    </mc:Choice>
    <mc:Fallback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68953973-91f3-43b6-a3fb-5c1e43813db3"/>
  <p:tag name="MH_CONTENTSID" val="291"/>
  <p:tag name="MH_SECTIONID" val="292,293,"/>
  <p:tag name="ISPRING_PRESENTATION_TITLE" val="0821-6"/>
  <p:tag name="KSO_WPP_MARK_KEY" val="1fa511df-9e17-413d-a1ce-9db75f886c08"/>
  <p:tag name="COMMONDATA" val="eyJoZGlkIjoiZTgwMDEyNjg1NTNiOGY1NjRjYzA4ZTRkN2I3NTE3NmIifQ=="/>
</p:tagLst>
</file>

<file path=ppt/theme/theme1.xml><?xml version="1.0" encoding="utf-8"?>
<a:theme xmlns:a="http://schemas.openxmlformats.org/drawingml/2006/main" name="主题5">
  <a:themeElements>
    <a:clrScheme name="自定义 2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76AA"/>
      </a:accent1>
      <a:accent2>
        <a:srgbClr val="178AA1"/>
      </a:accent2>
      <a:accent3>
        <a:srgbClr val="40A693"/>
      </a:accent3>
      <a:accent4>
        <a:srgbClr val="5268A5"/>
      </a:accent4>
      <a:accent5>
        <a:srgbClr val="5E5CA2"/>
      </a:accent5>
      <a:accent6>
        <a:srgbClr val="778495"/>
      </a:accent6>
      <a:hlink>
        <a:srgbClr val="4276AA"/>
      </a:hlink>
      <a:folHlink>
        <a:srgbClr val="BFBFBF"/>
      </a:folHlink>
    </a:clrScheme>
    <a:fontScheme name="13zdr5l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6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35</Words>
  <Application>WPS 演示</Application>
  <PresentationFormat>宽屏</PresentationFormat>
  <Paragraphs>3</Paragraphs>
  <Slides>1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Arial Black</vt:lpstr>
      <vt:lpstr>微软雅黑</vt:lpstr>
      <vt:lpstr>Arial Unicode MS</vt:lpstr>
      <vt:lpstr>Calibri</vt:lpstr>
      <vt:lpstr>主题5</vt:lpstr>
      <vt:lpstr>PowerPoint 演示文稿</vt:lpstr>
    </vt:vector>
  </TitlesOfParts>
  <Company>iSlide</Company>
  <LinksUpToDate>false</LinksUpToDate>
  <SharedDoc>false</SharedDoc>
  <HyperlinksChanged>false</HyperlinksChanged>
  <AppVersion>14.0000</AppVersion>
  <Manager>iSlide</Manager>
  <HyperlinkBase>https://www.islide.cc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0821-6</dc:title>
  <dc:creator>iSlide</dc:creator>
  <cp:lastModifiedBy>煜茜</cp:lastModifiedBy>
  <cp:revision>75</cp:revision>
  <cp:lastPrinted>2017-08-08T16:00:00Z</cp:lastPrinted>
  <dcterms:created xsi:type="dcterms:W3CDTF">2017-08-08T16:00:00Z</dcterms:created>
  <dcterms:modified xsi:type="dcterms:W3CDTF">2024-03-04T01:12:46Z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68953973-91f3-43b6-a3fb-5c1e43813db3</vt:lpwstr>
  </property>
  <property fmtid="{D5CDD505-2E9C-101B-9397-08002B2CF9AE}" pid="3" name="KSOProductBuildVer">
    <vt:lpwstr>2052-12.1.0.16388</vt:lpwstr>
  </property>
  <property fmtid="{D5CDD505-2E9C-101B-9397-08002B2CF9AE}" pid="4" name="ICV">
    <vt:lpwstr>39E1FF769DE74AAC92EC5ED5413A79CE</vt:lpwstr>
  </property>
</Properties>
</file>